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86"/>
    <p:restoredTop sz="94663"/>
  </p:normalViewPr>
  <p:slideViewPr>
    <p:cSldViewPr snapToGrid="0" snapToObjects="1">
      <p:cViewPr>
        <p:scale>
          <a:sx n="94" d="100"/>
          <a:sy n="94" d="100"/>
        </p:scale>
        <p:origin x="65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9FD34-91D7-3D47-B362-18CB49B99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15BC4-7413-8D4C-AA97-2754EE359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798F9-CE4C-7845-AF95-26689FC7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B968D-D128-124D-885B-BAA324D1BC79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92FAD-3028-2143-BFBC-2FB3436A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61F88-1ED1-9144-95F7-A2D09AC4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B63F0-637C-064C-AE7D-6C48E74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2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AD9D1-5075-A24D-9E0B-23930D08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5B54CD-8A2B-9649-849A-E4785DE03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4AAA8-DC3A-CD42-93FE-3CC7C8520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B968D-D128-124D-885B-BAA324D1BC79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2FFA-8F29-E548-9229-A8461CFE6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68413-0F8D-C84A-9BB8-91A9EFEA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B63F0-637C-064C-AE7D-6C48E74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1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45AAF0-51AD-8845-98E5-057B1711E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D9F11-CACD-7D47-B8B9-6D8389C21B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43189-2CC9-8D4F-BE3F-86895648C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B968D-D128-124D-885B-BAA324D1BC79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44C43-E15F-D043-8F70-55970575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3573B-9740-8A47-813C-91476BFA8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B63F0-637C-064C-AE7D-6C48E74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48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8CB7A-F4C0-DA40-B919-92E4AC5E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CFA3D-10A9-B342-8A7A-EBFF9B2F8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02D5D-67C6-F14F-B45A-15D6BD753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B968D-D128-124D-885B-BAA324D1BC79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BA42B-20F5-8549-9408-4C6A33E09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548CC-EC54-2543-90FB-C035EA7E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B63F0-637C-064C-AE7D-6C48E74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4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FFF1-4F09-BD45-8F08-FB1FCBF88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3E7C0-35C6-EC4E-A3B2-84E413CF5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B7185-1BAA-8245-A040-83E229F53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B968D-D128-124D-885B-BAA324D1BC79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25E37-2D63-AF4C-BCD3-B2472BB4C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72F61-3240-AA42-AB62-BB1DD9114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B63F0-637C-064C-AE7D-6C48E74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66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F132-CB38-FE43-B82E-3F9D0C9A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52F94-7142-4742-90A2-5D3B465F9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C9A7F-BB89-754C-9190-7EF52C96B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10964-0DAF-7A48-916B-7FB7BFA41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B968D-D128-124D-885B-BAA324D1BC79}" type="datetimeFigureOut">
              <a:rPr lang="en-US" smtClean="0"/>
              <a:t>6/15/22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4668F-B0EF-794F-B38C-C9E70DA81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6F6A9-E973-C243-8101-12B6AFBF1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B63F0-637C-064C-AE7D-6C48E74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58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9202-12BC-7940-966A-383242F64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3B856-6A2C-0944-B40F-B21AF31D6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681FC-202C-0948-BCB3-AAB88E759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92422D-4C91-4D4C-B92A-5164B3BCC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2F952-1185-A34E-A60C-22D5DC44A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E3364-3D2F-F645-BBBB-E77BBA369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B968D-D128-124D-885B-BAA324D1BC79}" type="datetimeFigureOut">
              <a:rPr lang="en-US" smtClean="0"/>
              <a:t>6/15/22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3F1B5-222C-6C4A-9170-D0C437B9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A11BE-F994-2740-889B-8AB00810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B63F0-637C-064C-AE7D-6C48E74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4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69F8E-BA8F-1B41-B72E-896642560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BE9BB9-F06A-6A48-BF9C-735EC20B4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B968D-D128-124D-885B-BAA324D1BC79}" type="datetimeFigureOut">
              <a:rPr lang="en-US" smtClean="0"/>
              <a:t>6/15/22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7B9CFF-F3CB-134F-8701-F95982C55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DAB8E-0E5D-2540-915C-F91D4A3A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B63F0-637C-064C-AE7D-6C48E74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4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0CDD9B-27E2-3F4B-8639-25A1A222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B968D-D128-124D-885B-BAA324D1BC79}" type="datetimeFigureOut">
              <a:rPr lang="en-US" smtClean="0"/>
              <a:t>6/15/22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F1BE4-6F48-BD4D-8947-697CF72B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42F7B-41B9-5B4C-86DD-ABB84B354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B63F0-637C-064C-AE7D-6C48E74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B7F46-CFE8-D74C-843E-0ABC49273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3A3DE-347B-0C4A-B7DE-7F2ACC8EB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F7362-A816-4D4F-B000-1949CD15D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6A790-B5F8-F447-BBA3-3E7B8835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B968D-D128-124D-885B-BAA324D1BC79}" type="datetimeFigureOut">
              <a:rPr lang="en-US" smtClean="0"/>
              <a:t>6/15/22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8BEF-1C45-3244-A7A3-FB3AAAE46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209E7-FBEB-B346-AB3E-AB182AB22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B63F0-637C-064C-AE7D-6C48E74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42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6F97-E1F6-8240-9007-38071E57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A6D5C-0EB9-0148-8CA7-991760A6F4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2AF09-6CD7-694B-A864-E56FBEC81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5C8B2-7BD8-2F4B-B575-C3A3D537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B968D-D128-124D-885B-BAA324D1BC79}" type="datetimeFigureOut">
              <a:rPr lang="en-US" smtClean="0"/>
              <a:t>6/15/22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C7A66-B1F6-0940-A8CD-7C7E9ED81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A776C-420E-9C43-8467-7D1AB150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B63F0-637C-064C-AE7D-6C48E74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47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4C9D95-65B9-E74D-A2D3-35955376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11C3B-037F-6B40-A678-34CE4184C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844D4-CCE2-9541-8D36-DB863EA13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B968D-D128-124D-885B-BAA324D1BC79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B6EDF-BC88-7A43-B26B-F6A444BF55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F25B1-371F-1142-91CF-033B9ECC6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B63F0-637C-064C-AE7D-6C48E74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15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adamshah/Desktop/Adam%20Shah/RSandbox/index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8EB61-7E62-9B42-8A27-7EC1B2B058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Summer Project Initial 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89B91-A119-1045-A013-E20AE253E4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Adam Shah</a:t>
            </a:r>
          </a:p>
        </p:txBody>
      </p:sp>
    </p:spTree>
    <p:extLst>
      <p:ext uri="{BB962C8B-B14F-4D97-AF65-F5344CB8AC3E}">
        <p14:creationId xmlns:p14="http://schemas.microsoft.com/office/powerpoint/2010/main" val="766496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90503-4E3F-994E-BA44-A0E64FF6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between eyes and between large and small VEP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9B2818A-1D5A-1046-9998-21FF932EC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64971" y="97971"/>
            <a:ext cx="3483429" cy="34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BDB45F-C59C-4243-BC3F-A3C040D5D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116" y="1957842"/>
            <a:ext cx="5145604" cy="3883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5CF68F-232F-FC4C-91AA-2DC553D1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720" y="1943605"/>
            <a:ext cx="5846761" cy="44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7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DA4E-CB7F-914C-8B61-A520334DA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plots combining large and small VEP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7F94972-13EF-AB4B-9F02-C8521ACF3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20081"/>
            <a:ext cx="5082219" cy="38234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A31A6E-7AC6-6D4C-9279-B65C6504D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584" y="1920081"/>
            <a:ext cx="5082219" cy="382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23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9C3D-044C-D24F-A8C4-D2FE8D479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for validity of PC variable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4E907255-C688-15ED-3699-C1CBC57A9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745796" y="1797843"/>
            <a:ext cx="5021477" cy="40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431F9EA-9225-1691-8C09-2C26C5036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020" y="1797842"/>
            <a:ext cx="5021477" cy="40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5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1A2C3-FA54-E9F3-C996-6E2087666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left and right eyes using new VEP index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273C07-704A-4678-0460-EF20F2305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914" y="1690688"/>
            <a:ext cx="5705634" cy="46193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8AAED1-72D9-07F3-4E6A-2F2B18BF8882}"/>
              </a:ext>
            </a:extLst>
          </p:cNvPr>
          <p:cNvSpPr txBox="1"/>
          <p:nvPr/>
        </p:nvSpPr>
        <p:spPr>
          <a:xfrm>
            <a:off x="838200" y="6269858"/>
            <a:ext cx="868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file:///Users/adamshah/Desktop/Adam%20Shah/RSandbox/index.html</a:t>
            </a:r>
            <a:r>
              <a:rPr lang="en-US" dirty="0"/>
              <a:t> (interactive version)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A58312E-42A7-F4B0-5B86-733735E2A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548" y="1864053"/>
            <a:ext cx="5514327" cy="423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02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7FD9-9C5C-A9A3-259D-C4782CAF3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VEP index vs. Age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D943FC5-3543-2E60-DC51-CB62BDB62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374548" cy="4351338"/>
          </a:xfr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C92DD429-96D5-F73A-4502-13C54A440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748" y="1802140"/>
            <a:ext cx="5374548" cy="412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9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5791-B4F7-B67C-FC04-11174465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VEP index vs. Height</a:t>
            </a:r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DA9AFFBF-5D4B-9772-B1C0-EA4F5B9F1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1978"/>
            <a:ext cx="5374548" cy="4351338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B261710-3154-FA47-BAF4-1C5B93B2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748" y="1927584"/>
            <a:ext cx="5374548" cy="412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24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800F-38C1-A055-B41B-F9114DE5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8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Effect of Age on RNFL thickness and total </a:t>
            </a:r>
            <a:r>
              <a:rPr lang="en-US" sz="2400" dirty="0" err="1"/>
              <a:t>NeurEx</a:t>
            </a:r>
            <a:r>
              <a:rPr lang="en-US" sz="2400" dirty="0"/>
              <a:t> score (both show slightly better relationships when excluding MS patients)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9E4CE00C-2EFF-1B44-C79D-EAAC12B74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237" y="1015916"/>
            <a:ext cx="3714070" cy="3006983"/>
          </a:xfr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20C1E33-D779-82DD-76F4-B0336A5AA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221" y="1015915"/>
            <a:ext cx="3714072" cy="3006984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D2E5AA5C-8291-F22C-8930-7FAC0F181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221" y="4022899"/>
            <a:ext cx="3568480" cy="2764315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1C354819-875F-44F5-48DD-625A966F1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237" y="4060652"/>
            <a:ext cx="3568479" cy="276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37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7155</TotalTime>
  <Words>89</Words>
  <Application>Microsoft Macintosh PowerPoint</Application>
  <PresentationFormat>Widescreen</PresentationFormat>
  <Paragraphs>10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Summer Project Initial Plots</vt:lpstr>
      <vt:lpstr>Correlations between eyes and between large and small VEP</vt:lpstr>
      <vt:lpstr>PC plots combining large and small VEP</vt:lpstr>
      <vt:lpstr>Check for validity of PC variable</vt:lpstr>
      <vt:lpstr>Comparing left and right eyes using new VEP index</vt:lpstr>
      <vt:lpstr>VEP index vs. Age</vt:lpstr>
      <vt:lpstr>VEP index vs. Height</vt:lpstr>
      <vt:lpstr>Effect of Age on RNFL thickness and total NeurEx score (both show slightly better relationships when excluding MS patients)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Shah, Adam</dc:creator>
  <cp:lastModifiedBy>Shah, Adam</cp:lastModifiedBy>
  <cp:revision>5</cp:revision>
  <dcterms:created xsi:type="dcterms:W3CDTF">2022-06-10T17:45:36Z</dcterms:created>
  <dcterms:modified xsi:type="dcterms:W3CDTF">2022-06-15T18:07:13Z</dcterms:modified>
</cp:coreProperties>
</file>